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939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85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69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55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0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3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6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48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67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64AC-24FC-4FE6-90F7-8567202AC6F4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39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EDG- 8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877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Multiplex é utilizado para enviarmos as informações contidas em várias linhas (fios) em uma só linha(fio).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74" y="3140968"/>
            <a:ext cx="66103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0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5400600"/>
          </a:xfrm>
        </p:spPr>
        <p:txBody>
          <a:bodyPr/>
          <a:lstStyle/>
          <a:p>
            <a:r>
              <a:rPr lang="pt-BR" dirty="0" smtClean="0"/>
              <a:t>A entrada de seleção tem como finalidade escolher qual das informações de entrada, ou qual dos canais de informação deve ser ligado à saída.</a:t>
            </a:r>
          </a:p>
          <a:p>
            <a:r>
              <a:rPr lang="pt-BR" dirty="0" smtClean="0"/>
              <a:t>Um circuito elementar que efetua uma multiplexação é uma chave de 1 polo e n posições.</a:t>
            </a: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06042"/>
            <a:ext cx="2880320" cy="234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95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Se ligarmos, por exemplo, a informação 1 na saída basta selecionarmos a posição 1 da chave seletora , assim, sucessivamente.</a:t>
            </a:r>
          </a:p>
          <a:p>
            <a:r>
              <a:rPr lang="pt-BR" dirty="0" smtClean="0"/>
              <a:t>Esse processo é o funcionamento básico de um multiplex, sendo que as entradas de seleção irão indicar qual a informação a ser conectada à saída, ou seja, no exemplo anterior as variáveis de seleção irão comutar a posição da chave seletora.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547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lógico básico que efetua a função de um multiplex: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2636912"/>
            <a:ext cx="627697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60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Quando A for igual a zero, teremos na saída a mesma informação que a entrada I</a:t>
            </a:r>
            <a:r>
              <a:rPr lang="pt-BR" sz="1200" dirty="0" smtClean="0"/>
              <a:t>0</a:t>
            </a:r>
            <a:r>
              <a:rPr lang="pt-BR" dirty="0" smtClean="0"/>
              <a:t>, se I</a:t>
            </a:r>
            <a:r>
              <a:rPr lang="pt-BR" sz="1200" dirty="0" smtClean="0"/>
              <a:t>0</a:t>
            </a:r>
            <a:r>
              <a:rPr lang="pt-BR" dirty="0" smtClean="0"/>
              <a:t> for igual à zero, S será igual a zero e se I</a:t>
            </a:r>
            <a:r>
              <a:rPr lang="pt-BR" sz="1200" dirty="0" smtClean="0"/>
              <a:t>0</a:t>
            </a:r>
            <a:r>
              <a:rPr lang="pt-BR" dirty="0" smtClean="0"/>
              <a:t> dor igual a 1, S será igual a 1. Nesse caso a informação I</a:t>
            </a:r>
            <a:r>
              <a:rPr lang="pt-BR" sz="1200" dirty="0" smtClean="0"/>
              <a:t>1</a:t>
            </a:r>
            <a:r>
              <a:rPr lang="pt-BR" dirty="0" smtClean="0"/>
              <a:t> será bloqueada pela porta E referente a I</a:t>
            </a:r>
            <a:r>
              <a:rPr lang="pt-BR" sz="1200" dirty="0" smtClean="0"/>
              <a:t>1</a:t>
            </a:r>
            <a:r>
              <a:rPr lang="pt-BR" dirty="0" smtClean="0"/>
              <a:t>, pois outro terminal desta estará ligada em A que valerá zero.</a:t>
            </a:r>
          </a:p>
          <a:p>
            <a:r>
              <a:rPr lang="pt-BR" dirty="0" smtClean="0"/>
              <a:t>Quando A=1, I</a:t>
            </a:r>
            <a:r>
              <a:rPr lang="pt-BR" sz="1200" dirty="0" smtClean="0"/>
              <a:t>0</a:t>
            </a:r>
            <a:r>
              <a:rPr lang="pt-BR" dirty="0" smtClean="0"/>
              <a:t> será bloqueado e analogamente ao explicado, a informação I</a:t>
            </a:r>
            <a:r>
              <a:rPr lang="pt-BR" sz="1200" dirty="0" smtClean="0"/>
              <a:t>1 </a:t>
            </a:r>
            <a:r>
              <a:rPr lang="pt-BR" dirty="0" smtClean="0"/>
              <a:t>aparecerá na saída</a:t>
            </a:r>
            <a:r>
              <a:rPr lang="pt-BR" sz="1200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1252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 de um 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Para projetarmos um multiplex, devemos relacionar primeiramente a possibilidade que as entradas de seleção irão assumir com a informação de entrada que deve ser conectada à saída. </a:t>
            </a:r>
          </a:p>
          <a:p>
            <a:r>
              <a:rPr lang="pt-BR" dirty="0" smtClean="0"/>
              <a:t>Para isso montamos uma tabela da verdade onde serão colocadas todas as possibilidades de seleção e as respectivas informações que devem aparecer na saída.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68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Multiplex de 4 canais ou entradas de informação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que possamos conectar aleatoriamente 4 entradas à saída necessitamos de 2 variáveis de seleção. Valores assumidos pela saída para cada possibilidade das variáveis de seleção.</a:t>
            </a:r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0" y="3573016"/>
            <a:ext cx="2554610" cy="278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37814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6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que executará essa função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014" y="1600200"/>
            <a:ext cx="577997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97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Análise de caso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Exemplo:</a:t>
            </a:r>
          </a:p>
          <a:p>
            <a:pPr marL="0" indent="0">
              <a:buNone/>
            </a:pPr>
            <a:r>
              <a:rPr lang="pt-BR" dirty="0" smtClean="0"/>
              <a:t>Quando ocorrer esse caso, o gerador de produtos canônicos apresentará P</a:t>
            </a:r>
            <a:r>
              <a:rPr lang="pt-BR" sz="1200" dirty="0" smtClean="0"/>
              <a:t>2</a:t>
            </a:r>
            <a:r>
              <a:rPr lang="pt-BR" dirty="0" smtClean="0"/>
              <a:t>=1, com isso a porta E ligada à saída P</a:t>
            </a:r>
            <a:r>
              <a:rPr lang="pt-BR" sz="1200" dirty="0" smtClean="0"/>
              <a:t>2</a:t>
            </a:r>
            <a:r>
              <a:rPr lang="pt-BR" dirty="0" smtClean="0"/>
              <a:t> estará com um dos terminais em nível lógico 1, logo na saída teremos o valor que I</a:t>
            </a:r>
            <a:r>
              <a:rPr lang="pt-BR" sz="1200" dirty="0" smtClean="0"/>
              <a:t>2</a:t>
            </a:r>
            <a:r>
              <a:rPr lang="pt-BR" dirty="0" smtClean="0"/>
              <a:t> assumir, ou seja, se I</a:t>
            </a:r>
            <a:r>
              <a:rPr lang="pt-BR" sz="1200" dirty="0" smtClean="0"/>
              <a:t>2</a:t>
            </a:r>
            <a:r>
              <a:rPr lang="pt-BR" dirty="0" smtClean="0"/>
              <a:t>=0, a saída desta por será “0”, se I</a:t>
            </a:r>
            <a:r>
              <a:rPr lang="pt-BR" sz="1200" dirty="0" smtClean="0"/>
              <a:t>2</a:t>
            </a:r>
            <a:r>
              <a:rPr lang="pt-BR" dirty="0" smtClean="0"/>
              <a:t>=1, a saída desta porta será igual a 1. Neste caso todas as outras entradas da porta OU estarão em “0”, se I</a:t>
            </a:r>
            <a:r>
              <a:rPr lang="pt-BR" sz="1200" dirty="0" smtClean="0"/>
              <a:t>2</a:t>
            </a:r>
            <a:r>
              <a:rPr lang="pt-BR" dirty="0" smtClean="0"/>
              <a:t> =1 a saída S será igual a 1, portanto, quando as variáveis de seleção estiverem na condição         ,S=I</a:t>
            </a:r>
            <a:r>
              <a:rPr lang="pt-BR" sz="1300" dirty="0" smtClean="0"/>
              <a:t>2</a:t>
            </a:r>
            <a:r>
              <a:rPr lang="pt-BR" dirty="0" smtClean="0"/>
              <a:t>. </a:t>
            </a:r>
            <a:endParaRPr lang="pt-BR" sz="13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80" y="1556792"/>
            <a:ext cx="752813" cy="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337603"/>
            <a:ext cx="657449" cy="49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23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4876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0330"/>
            <a:ext cx="22098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745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Ampliação da capacidade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a partir de circuitos multiplex de baixa capacidade formar outros para um maior número de informações de entrada.</a:t>
            </a:r>
          </a:p>
          <a:p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68960"/>
            <a:ext cx="32480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5024"/>
            <a:ext cx="1876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260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Usando blocos de menor capacidade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49815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34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Maior capacidade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Dentro da série de circuitos integrados comerciais, também encontramos circuitos multiplex de 8 canais de informações (3 variáveis de seleção). Com a utilização destes blocos, seguindo este processo, podemos formar circuitos multiplex com maior capacidade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738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16 canais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028" y="1600200"/>
            <a:ext cx="480994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37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de 16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Nos blocos multiplex 1 e 2, as variáveis B,C e D irão selecionar os 2 canais de entrada, que possuem endereços iguais (BCD), nas saídas S</a:t>
            </a:r>
            <a:r>
              <a:rPr lang="pt-BR" sz="1600" dirty="0" smtClean="0"/>
              <a:t>0</a:t>
            </a:r>
            <a:r>
              <a:rPr lang="pt-BR" dirty="0" smtClean="0"/>
              <a:t> e S</a:t>
            </a:r>
            <a:r>
              <a:rPr lang="pt-BR" sz="2000" dirty="0" smtClean="0"/>
              <a:t>1</a:t>
            </a:r>
            <a:r>
              <a:rPr lang="pt-BR" dirty="0" smtClean="0"/>
              <a:t>. O multiplex 3, por possuir as entradas de seleção curto-circuitadas, apresentará somente os </a:t>
            </a:r>
            <a:r>
              <a:rPr lang="pt-BR" smtClean="0"/>
              <a:t>endereços 000(A=0) </a:t>
            </a:r>
            <a:r>
              <a:rPr lang="pt-BR" dirty="0" smtClean="0"/>
              <a:t>ou 111(A=1), logo, este bloco efetuará somente os endereços 000(A=0 ou 111(A=1), logo, este bloco efetuará a seleção final através da variável A, complementar ao endereço.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1853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de 16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observar que no multiplex 3, as saídas S</a:t>
            </a:r>
            <a:r>
              <a:rPr lang="pt-BR" sz="2000" dirty="0" smtClean="0"/>
              <a:t>0</a:t>
            </a:r>
            <a:r>
              <a:rPr lang="pt-BR" dirty="0" smtClean="0"/>
              <a:t> e S</a:t>
            </a:r>
            <a:r>
              <a:rPr lang="pt-BR" sz="2000" dirty="0" smtClean="0"/>
              <a:t>1</a:t>
            </a:r>
            <a:r>
              <a:rPr lang="pt-BR" dirty="0" smtClean="0"/>
              <a:t> deverão ser ligadas nas entradas cujos endereços são 000 e 111, pois devido ao tipo de ligação das variáveis de seleção, as outras entradas jamais serão endereçadas.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8310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264696" cy="612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577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659</Words>
  <Application>Microsoft Office PowerPoint</Application>
  <PresentationFormat>Apresentação na tela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EDG- 8</vt:lpstr>
      <vt:lpstr>Multiplex</vt:lpstr>
      <vt:lpstr>Multiplex</vt:lpstr>
      <vt:lpstr>Multiplex</vt:lpstr>
      <vt:lpstr>Multiplex</vt:lpstr>
      <vt:lpstr>Multiplex</vt:lpstr>
      <vt:lpstr>Projeto de um multiplex</vt:lpstr>
      <vt:lpstr>Multiplex de 4 canais ou entradas de informação</vt:lpstr>
      <vt:lpstr>Circuito que executará essa função</vt:lpstr>
      <vt:lpstr>Análise de caso</vt:lpstr>
      <vt:lpstr>Circuito</vt:lpstr>
      <vt:lpstr>Ampliação da capacidade</vt:lpstr>
      <vt:lpstr>Usando blocos de menor capacidade</vt:lpstr>
      <vt:lpstr>Maior capacidade</vt:lpstr>
      <vt:lpstr>Mux 16 canais</vt:lpstr>
      <vt:lpstr>Mux de 16 canais</vt:lpstr>
      <vt:lpstr>Mux de 16 canais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EDG- 8</dc:title>
  <dc:creator>AECIO</dc:creator>
  <cp:lastModifiedBy>AECIO</cp:lastModifiedBy>
  <cp:revision>22</cp:revision>
  <dcterms:created xsi:type="dcterms:W3CDTF">2020-06-16T13:40:45Z</dcterms:created>
  <dcterms:modified xsi:type="dcterms:W3CDTF">2020-07-01T04:40:57Z</dcterms:modified>
</cp:coreProperties>
</file>